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01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Wingdings 2" panose="050201020105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583"/>
    <a:srgbClr val="525251"/>
    <a:srgbClr val="FFF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74" autoAdjust="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54A8F-61BB-4E61-8EA6-6A3FFC3E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02A1-A1B1-446B-8A31-910E079B68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A08A2-B827-43A9-B144-9D8F1810AA83}" type="datetime1">
              <a:rPr lang="en-ZA" smtClean="0"/>
              <a:t>2022/01/03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EABD-64EE-4A4F-9E09-D6C60E3B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9951-AC8B-46D2-9A59-10DD7C5E85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F2F3-7EB2-4BDB-A5D4-BCA6B55187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1746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1A00C-07D9-4433-8E31-4803349FD35F}" type="datetime1">
              <a:rPr lang="en-ZA" smtClean="0"/>
              <a:t>2022/01/03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C112E4-CE71-444E-B6EC-AB2FFFE70C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FCD39-69F6-4E2C-B99B-2D8D28CC0395}" type="datetime1">
              <a:rPr lang="en-ZA" smtClean="0"/>
              <a:t>2022/01/03</a:t>
            </a:fld>
            <a:endParaRPr lang="en-Z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5A5DD-A692-47CE-836B-DA890BFA2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0DAF48D-B54B-4F36-9BB2-8B0FD73636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2022/01/03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899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2022/01/03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08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44A5-33D8-4C5D-9758-A393894B7184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91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13726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747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4606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79406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448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72578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E3DD-85D9-4959-9124-3BB565CCD7E5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9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4F15-6357-416C-896E-C8BA9B6E2213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6DC9-1C16-48AB-BF56-5C02C967F7F5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F98-E368-448C-A77B-BE16464A8F54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8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68A3-AC93-4B93-A4BF-2D34F86A0C4F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7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C023-131A-459F-8685-FDF0CE14404E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7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660-49FC-4908-B2AF-84029555C8D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6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C875-5B45-45C7-BA50-E500724C71AE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7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5393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9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9137658">
            <a:off x="3986368" y="997251"/>
            <a:ext cx="5605888" cy="6102783"/>
          </a:xfrm>
        </p:spPr>
        <p:txBody>
          <a:bodyPr>
            <a:prstTxWarp prst="textCircle">
              <a:avLst/>
            </a:prstTxWarp>
            <a:normAutofit/>
          </a:bodyPr>
          <a:lstStyle/>
          <a:p>
            <a:r>
              <a:rPr lang="en-ZA" sz="5400" cap="none" spc="126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Safest </a:t>
            </a:r>
            <a:r>
              <a:rPr lang="en-ZA" sz="54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Solution</a:t>
            </a:r>
            <a:r>
              <a:rPr lang="en-ZA" sz="5400" cap="none" spc="126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ZA" sz="54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0F2E6D-909A-4B79-A62A-8A1A273B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079" y="5883246"/>
            <a:ext cx="1600200" cy="365125"/>
          </a:xfrm>
        </p:spPr>
        <p:txBody>
          <a:bodyPr/>
          <a:lstStyle/>
          <a:p>
            <a:fld id="{CB1586F2-118B-4A9A-AA36-F9EA8CA838F8}" type="datetime1">
              <a:rPr lang="en-US" sz="1100" smtClean="0"/>
              <a:t>1/3/2022</a:t>
            </a:fld>
            <a:endParaRPr lang="en-US" sz="11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FF05C6-28B1-44D2-A766-59DCF700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79778" y="6248400"/>
            <a:ext cx="2622912" cy="255095"/>
          </a:xfrm>
        </p:spPr>
        <p:txBody>
          <a:bodyPr/>
          <a:lstStyle/>
          <a:p>
            <a:r>
              <a:rPr lang="en-US" sz="1100"/>
              <a:t>Safest Solutions Group</a:t>
            </a:r>
            <a:endParaRPr lang="en-US" sz="11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3066AE-0404-47A5-AF2C-1DCEFD5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217C01CDF565}" type="slidenum">
              <a:rPr lang="en-US" sz="1100" smtClean="0"/>
              <a:pPr/>
              <a:t>1</a:t>
            </a:fld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965072" y="1100051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40" y="2410526"/>
            <a:ext cx="9905998" cy="3124201"/>
          </a:xfrm>
        </p:spPr>
        <p:txBody>
          <a:bodyPr>
            <a:normAutofit fontScale="92500" lnSpcReduction="10000"/>
          </a:bodyPr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CA0F845-563B-47D7-AFB2-6EA62C2A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CC28-4063-4B0C-A0F7-EE6F8A7AB560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9F6584-8F5A-4388-A312-5CFBE8E9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6928" y="6449849"/>
            <a:ext cx="7543800" cy="365125"/>
          </a:xfrm>
        </p:spPr>
        <p:txBody>
          <a:bodyPr/>
          <a:lstStyle/>
          <a:p>
            <a:r>
              <a:rPr lang="en-US" sz="1100" dirty="0"/>
              <a:t>Safest Solutions Group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956111-A545-490B-912F-885031F7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68" y="609600"/>
            <a:ext cx="9905998" cy="1905000"/>
          </a:xfrm>
        </p:spPr>
        <p:txBody>
          <a:bodyPr/>
          <a:lstStyle/>
          <a:p>
            <a:r>
              <a:rPr lang="en-ZA" sz="4800" dirty="0"/>
              <a:t>Furkiddz Benefits</a:t>
            </a:r>
          </a:p>
        </p:txBody>
      </p:sp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02" y="472965"/>
            <a:ext cx="9905998" cy="1905000"/>
          </a:xfrm>
        </p:spPr>
        <p:txBody>
          <a:bodyPr>
            <a:normAutofit/>
          </a:bodyPr>
          <a:lstStyle/>
          <a:p>
            <a:r>
              <a:rPr lang="en-ZA" sz="4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grayscl/>
          </a:blip>
          <a:srcRect r="6715"/>
          <a:stretch/>
        </p:blipFill>
        <p:spPr>
          <a:xfrm rot="5400000">
            <a:off x="-486338" y="2382087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70B4632-54D7-4E3D-BEC8-AA7EEDAA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5719" y="6248400"/>
            <a:ext cx="1600200" cy="365125"/>
          </a:xfrm>
        </p:spPr>
        <p:txBody>
          <a:bodyPr/>
          <a:lstStyle/>
          <a:p>
            <a:fld id="{2D42C76E-5A29-41AB-9C5F-2D49FF83B0A6}" type="datetime1">
              <a:rPr lang="en-US" sz="1100" smtClean="0"/>
              <a:t>1/3/2022</a:t>
            </a:fld>
            <a:endParaRPr lang="en-US" sz="11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BFA04-D6DD-4062-BFCB-B63BFCF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31D51A-638E-40B7-B132-319B8E8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2119" y="6248400"/>
            <a:ext cx="551167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100" smtClean="0"/>
              <a:pPr/>
              <a:t>3</a:t>
            </a:fld>
            <a:endParaRPr lang="en-US" sz="11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sz="2400" dirty="0"/>
              <a:t>Every 2</a:t>
            </a:r>
            <a:r>
              <a:rPr lang="en-ZA" sz="2400" baseline="30000" dirty="0"/>
              <a:t>nd</a:t>
            </a:r>
            <a:r>
              <a:rPr lang="en-ZA" sz="2400" dirty="0"/>
              <a:t> Friday afternoon</a:t>
            </a:r>
          </a:p>
          <a:p>
            <a:pPr algn="r"/>
            <a:r>
              <a:rPr lang="en-ZA" sz="2400" dirty="0"/>
              <a:t>Booking : furkiddz@safestsol.co.ni</a:t>
            </a:r>
          </a:p>
          <a:p>
            <a:pPr algn="r"/>
            <a:r>
              <a:rPr lang="en-ZA" sz="2400" dirty="0"/>
              <a:t>Nail Workshop</a:t>
            </a:r>
          </a:p>
          <a:p>
            <a:pPr algn="r"/>
            <a:r>
              <a:rPr lang="en-ZA" sz="2400" dirty="0"/>
              <a:t>Managing the Winter Walks</a:t>
            </a:r>
          </a:p>
          <a:p>
            <a:pPr algn="r"/>
            <a:r>
              <a:rPr lang="en-ZA" sz="2400" dirty="0"/>
              <a:t>Time to De-worm</a:t>
            </a:r>
          </a:p>
          <a:p>
            <a:pPr algn="r"/>
            <a:r>
              <a:rPr lang="en-ZA" sz="2400" dirty="0"/>
              <a:t>Conditions and Coping</a:t>
            </a:r>
          </a:p>
          <a:p>
            <a:pPr algn="r"/>
            <a:r>
              <a:rPr lang="en-ZA" sz="2400" dirty="0"/>
              <a:t>Best Eating Program</a:t>
            </a:r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123</Words>
  <Application>Microsoft Office PowerPoint</Application>
  <PresentationFormat>Widescreen</PresentationFormat>
  <Paragraphs>40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Century Gothic</vt:lpstr>
      <vt:lpstr>Arial</vt:lpstr>
      <vt:lpstr>Wingdings 2</vt:lpstr>
      <vt:lpstr>Calibri</vt:lpstr>
      <vt:lpstr>Mesh</vt:lpstr>
      <vt:lpstr>Safest Solution Group</vt:lpstr>
      <vt:lpstr>Furkiddz Benefits</vt:lpstr>
      <vt:lpstr>Workshops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 Training</cp:lastModifiedBy>
  <cp:revision>27</cp:revision>
  <dcterms:created xsi:type="dcterms:W3CDTF">2019-11-15T12:25:40Z</dcterms:created>
  <dcterms:modified xsi:type="dcterms:W3CDTF">2022-01-03T13:32:33Z</dcterms:modified>
</cp:coreProperties>
</file>